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themeOverride+xml" PartName="/ppt/theme/themeOverride2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NanumMyeongjo ExtraBold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PkbMfAFBYTJi1idbzz17BPqab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E0F35A-B7DE-4D5F-A5EE-E6AB7476B31F}">
  <a:tblStyle styleId="{ECE0F35A-B7DE-4D5F-A5EE-E6AB7476B3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fill>
          <a:solidFill>
            <a:srgbClr val="F5D8CA"/>
          </a:solidFill>
        </a:fill>
      </a:tcStyle>
    </a:band1H>
    <a:band2H>
      <a:tcTxStyle/>
    </a:band2H>
    <a:band1V>
      <a:tcTxStyle/>
      <a:tcStyle>
        <a:fill>
          <a:solidFill>
            <a:srgbClr val="F5D8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anumMyeongjoExtraBold-bold.fntdata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Orders Pattern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Total Order received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  <c:pt idx="0">
                  <c:v>63</c:v>
                </c:pt>
                <c:pt idx="1">
                  <c:v>62</c:v>
                </c:pt>
                <c:pt idx="2">
                  <c:v>73</c:v>
                </c:pt>
                <c:pt idx="3">
                  <c:v>59</c:v>
                </c:pt>
                <c:pt idx="4">
                  <c:v>43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31-4655-BE58-843AAC2ADC14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Perfect Orders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Sheet1!$J$2:$J$7</c:f>
              <c:numCache>
                <c:formatCode>General</c:formatCode>
                <c:ptCount val="6"/>
                <c:pt idx="0">
                  <c:v>53</c:v>
                </c:pt>
                <c:pt idx="1">
                  <c:v>51</c:v>
                </c:pt>
                <c:pt idx="2">
                  <c:v>61</c:v>
                </c:pt>
                <c:pt idx="3">
                  <c:v>45</c:v>
                </c:pt>
                <c:pt idx="4">
                  <c:v>10</c:v>
                </c:pt>
                <c:pt idx="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31-4655-BE58-843AAC2ADC14}"/>
            </c:ext>
          </c:extLst>
        </c:ser>
        <c:ser>
          <c:idx val="2"/>
          <c:order val="2"/>
          <c:tx>
            <c:strRef>
              <c:f>Sheet1!$K$1</c:f>
              <c:strCache>
                <c:ptCount val="1"/>
                <c:pt idx="0">
                  <c:v>Missed Orders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Sheet1!$K$2:$K$7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31-4655-BE58-843AAC2AD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55744"/>
        <c:axId val="1439709760"/>
      </c:barChart>
      <c:catAx>
        <c:axId val="13693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709760"/>
        <c:crosses val="autoZero"/>
        <c:auto val="1"/>
        <c:lblAlgn val="ctr"/>
        <c:lblOffset val="100"/>
        <c:noMultiLvlLbl val="0"/>
      </c:catAx>
      <c:valAx>
        <c:axId val="143970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35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</a:t>
            </a:r>
            <a:r>
              <a:rPr lang="ar-EG"/>
              <a:t> </a:t>
            </a:r>
            <a:r>
              <a:rPr lang="en-US"/>
              <a:t>of Missed orders over total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Total Order received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  <c:pt idx="0">
                  <c:v>63</c:v>
                </c:pt>
                <c:pt idx="1">
                  <c:v>62</c:v>
                </c:pt>
                <c:pt idx="2">
                  <c:v>73</c:v>
                </c:pt>
                <c:pt idx="3">
                  <c:v>59</c:v>
                </c:pt>
                <c:pt idx="4">
                  <c:v>43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9-4E67-B0A7-902575F238BE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Missed Orders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Sheet1!$K$2:$K$7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9-4E67-B0A7-902575F2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4627760"/>
        <c:axId val="1379497760"/>
      </c:barChart>
      <c:lineChart>
        <c:grouping val="standard"/>
        <c:varyColors val="0"/>
        <c:ser>
          <c:idx val="2"/>
          <c:order val="2"/>
          <c:tx>
            <c:strRef>
              <c:f>Sheet1!$L$1</c:f>
              <c:strCache>
                <c:ptCount val="1"/>
                <c:pt idx="0">
                  <c:v>%of Missed orders over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0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Sheet1!$H$2:$H$7</c:f>
              <c:strCache>
                <c:ptCount val="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</c:strCache>
            </c:strRef>
          </c:cat>
          <c:val>
            <c:numRef>
              <c:f>Sheet1!$L$2:$L$7</c:f>
              <c:numCache>
                <c:formatCode>0%</c:formatCode>
                <c:ptCount val="6"/>
                <c:pt idx="0">
                  <c:v>0.15873015873015872</c:v>
                </c:pt>
                <c:pt idx="1">
                  <c:v>0.14516129032258066</c:v>
                </c:pt>
                <c:pt idx="2">
                  <c:v>0.16438356164383561</c:v>
                </c:pt>
                <c:pt idx="3">
                  <c:v>0.16949152542372881</c:v>
                </c:pt>
                <c:pt idx="4">
                  <c:v>0.2558139534883721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D9-4E67-B0A7-902575F2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624560"/>
        <c:axId val="1379498592"/>
      </c:lineChart>
      <c:catAx>
        <c:axId val="137462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497760"/>
        <c:crosses val="autoZero"/>
        <c:auto val="1"/>
        <c:lblAlgn val="ctr"/>
        <c:lblOffset val="100"/>
        <c:noMultiLvlLbl val="0"/>
      </c:catAx>
      <c:valAx>
        <c:axId val="137949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627760"/>
        <c:crosses val="autoZero"/>
        <c:crossBetween val="between"/>
      </c:valAx>
      <c:valAx>
        <c:axId val="137949859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624560"/>
        <c:crosses val="max"/>
        <c:crossBetween val="between"/>
      </c:valAx>
      <c:catAx>
        <c:axId val="1374624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94985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20"/>
          <p:cNvPicPr preferRelativeResize="0"/>
          <p:nvPr>
            <p:ph idx="2" type="pic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/>
          <p:nvPr/>
        </p:nvSpPr>
        <p:spPr>
          <a:xfrm>
            <a:off x="0" y="0"/>
            <a:ext cx="6134800" cy="1575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2"/>
          <p:cNvSpPr txBox="1"/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anumMyeongjo ExtraBold"/>
              <a:buNone/>
              <a:defRPr b="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" name="Google Shape;26;p12"/>
          <p:cNvGrpSpPr/>
          <p:nvPr/>
        </p:nvGrpSpPr>
        <p:grpSpPr>
          <a:xfrm>
            <a:off x="7740993" y="936539"/>
            <a:ext cx="4451017" cy="203163"/>
            <a:chOff x="2079825" y="470627"/>
            <a:chExt cx="3789605" cy="172973"/>
          </a:xfrm>
        </p:grpSpPr>
        <p:sp>
          <p:nvSpPr>
            <p:cNvPr id="27" name="Google Shape;27;p12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" name="Google Shape;28;p12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" name="Google Shape;29;p12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" name="Google Shape;30;p12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" name="Google Shape;31;p12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" name="Google Shape;32;p12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" name="Google Shape;33;p12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" name="Google Shape;34;p12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" name="Google Shape;35;p12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" name="Google Shape;36;p12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" name="Google Shape;37;p12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" name="Google Shape;38;p12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" name="Google Shape;39;p12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0" name="Google Shape;40;p12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" name="Google Shape;41;p12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" name="Google Shape;42;p12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" name="Google Shape;43;p12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" name="Google Shape;44;p12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" name="Google Shape;45;p12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" name="Google Shape;46;p12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" name="Google Shape;47;p12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" name="Google Shape;48;p12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" name="Google Shape;49;p12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0" name="Google Shape;50;p12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1" name="Google Shape;51;p12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2" name="Google Shape;52;p12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3" name="Google Shape;53;p12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" name="Google Shape;54;p12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" name="Google Shape;55;p12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6" name="Google Shape;56;p12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0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0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6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34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chart" Target="../charts/chart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0.png"/><Relationship Id="rId7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000"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/>
          <p:nvPr/>
        </p:nvSpPr>
        <p:spPr>
          <a:xfrm>
            <a:off x="996972" y="3536942"/>
            <a:ext cx="104358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GOOGLE PROJECT MANAGEMENT TRACK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4072298" y="4367939"/>
            <a:ext cx="35170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GRADUATION PROJECT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859" y="94297"/>
            <a:ext cx="1718225" cy="95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456" y="94297"/>
            <a:ext cx="1547685" cy="957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/>
          <p:nvPr/>
        </p:nvSpPr>
        <p:spPr>
          <a:xfrm>
            <a:off x="2408423" y="1474399"/>
            <a:ext cx="684480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abic Typesetting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abic Typesetting"/>
                <a:ea typeface="Arabic Typesetting"/>
                <a:cs typeface="Arabic Typesetting"/>
                <a:sym typeface="Arabic Typesetting"/>
              </a:rPr>
              <a:t>Ministry of Communications and Information Technology</a:t>
            </a:r>
            <a:br>
              <a:rPr b="0" i="0" lang="en-US" sz="3200" u="none" cap="none" strike="noStrike">
                <a:solidFill>
                  <a:schemeClr val="dk1"/>
                </a:solidFill>
                <a:latin typeface="Arabic Typesetting"/>
                <a:ea typeface="Arabic Typesetting"/>
                <a:cs typeface="Arabic Typesetting"/>
                <a:sym typeface="Arabic Typesetting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Arabic Typesetting"/>
                <a:ea typeface="Arabic Typesetting"/>
                <a:cs typeface="Arabic Typesetting"/>
                <a:sym typeface="Arabic Typesetting"/>
              </a:rPr>
              <a:t>Digital Egypt Pioneers Initiative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4283548" y="6408158"/>
            <a:ext cx="3624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Pioneers Team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type="title"/>
          </p:nvPr>
        </p:nvSpPr>
        <p:spPr>
          <a:xfrm>
            <a:off x="7927839" y="240932"/>
            <a:ext cx="4142241" cy="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6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3991090" y="1925647"/>
            <a:ext cx="2488894" cy="2294712"/>
          </a:xfrm>
          <a:custGeom>
            <a:rect b="b" l="l" r="r" t="t"/>
            <a:pathLst>
              <a:path extrusionOk="0" h="21486" w="21600">
                <a:moveTo>
                  <a:pt x="12600" y="21486"/>
                </a:moveTo>
                <a:cubicBezTo>
                  <a:pt x="12178" y="21486"/>
                  <a:pt x="11773" y="21367"/>
                  <a:pt x="11406" y="21149"/>
                </a:cubicBezTo>
                <a:lnTo>
                  <a:pt x="3729" y="16373"/>
                </a:lnTo>
                <a:lnTo>
                  <a:pt x="386" y="16373"/>
                </a:lnTo>
                <a:cubicBezTo>
                  <a:pt x="294" y="16373"/>
                  <a:pt x="220" y="16334"/>
                  <a:pt x="165" y="16274"/>
                </a:cubicBezTo>
                <a:cubicBezTo>
                  <a:pt x="110" y="16215"/>
                  <a:pt x="73" y="16136"/>
                  <a:pt x="73" y="16036"/>
                </a:cubicBezTo>
                <a:lnTo>
                  <a:pt x="73" y="14293"/>
                </a:lnTo>
                <a:cubicBezTo>
                  <a:pt x="73" y="14154"/>
                  <a:pt x="110" y="14035"/>
                  <a:pt x="202" y="13956"/>
                </a:cubicBezTo>
                <a:cubicBezTo>
                  <a:pt x="790" y="13381"/>
                  <a:pt x="1561" y="12529"/>
                  <a:pt x="2516" y="11439"/>
                </a:cubicBezTo>
                <a:lnTo>
                  <a:pt x="3398" y="10448"/>
                </a:lnTo>
                <a:cubicBezTo>
                  <a:pt x="4463" y="9259"/>
                  <a:pt x="4684" y="8685"/>
                  <a:pt x="4684" y="8407"/>
                </a:cubicBezTo>
                <a:cubicBezTo>
                  <a:pt x="4684" y="8149"/>
                  <a:pt x="4592" y="7932"/>
                  <a:pt x="4408" y="7773"/>
                </a:cubicBezTo>
                <a:cubicBezTo>
                  <a:pt x="4225" y="7595"/>
                  <a:pt x="3986" y="7515"/>
                  <a:pt x="3692" y="7515"/>
                </a:cubicBezTo>
                <a:cubicBezTo>
                  <a:pt x="3398" y="7515"/>
                  <a:pt x="3159" y="7595"/>
                  <a:pt x="2976" y="7773"/>
                </a:cubicBezTo>
                <a:cubicBezTo>
                  <a:pt x="2792" y="7951"/>
                  <a:pt x="2718" y="8169"/>
                  <a:pt x="2718" y="8447"/>
                </a:cubicBezTo>
                <a:lnTo>
                  <a:pt x="2718" y="8823"/>
                </a:lnTo>
                <a:cubicBezTo>
                  <a:pt x="2718" y="8922"/>
                  <a:pt x="2682" y="9002"/>
                  <a:pt x="2627" y="9061"/>
                </a:cubicBezTo>
                <a:cubicBezTo>
                  <a:pt x="2571" y="9120"/>
                  <a:pt x="2498" y="9160"/>
                  <a:pt x="2406" y="9160"/>
                </a:cubicBezTo>
                <a:lnTo>
                  <a:pt x="312" y="9160"/>
                </a:lnTo>
                <a:cubicBezTo>
                  <a:pt x="220" y="9160"/>
                  <a:pt x="147" y="9120"/>
                  <a:pt x="92" y="9061"/>
                </a:cubicBezTo>
                <a:cubicBezTo>
                  <a:pt x="37" y="9002"/>
                  <a:pt x="0" y="8922"/>
                  <a:pt x="0" y="8823"/>
                </a:cubicBezTo>
                <a:lnTo>
                  <a:pt x="0" y="8031"/>
                </a:lnTo>
                <a:cubicBezTo>
                  <a:pt x="37" y="7416"/>
                  <a:pt x="239" y="6861"/>
                  <a:pt x="569" y="6406"/>
                </a:cubicBezTo>
                <a:cubicBezTo>
                  <a:pt x="900" y="5950"/>
                  <a:pt x="1341" y="5593"/>
                  <a:pt x="1892" y="5355"/>
                </a:cubicBezTo>
                <a:cubicBezTo>
                  <a:pt x="2424" y="5118"/>
                  <a:pt x="3031" y="4999"/>
                  <a:pt x="3692" y="4999"/>
                </a:cubicBezTo>
                <a:cubicBezTo>
                  <a:pt x="4427" y="4999"/>
                  <a:pt x="5088" y="5157"/>
                  <a:pt x="5639" y="5454"/>
                </a:cubicBezTo>
                <a:cubicBezTo>
                  <a:pt x="6190" y="5752"/>
                  <a:pt x="6631" y="6168"/>
                  <a:pt x="6924" y="6683"/>
                </a:cubicBezTo>
                <a:cubicBezTo>
                  <a:pt x="7218" y="7198"/>
                  <a:pt x="7365" y="7773"/>
                  <a:pt x="7365" y="8387"/>
                </a:cubicBezTo>
                <a:cubicBezTo>
                  <a:pt x="7365" y="8843"/>
                  <a:pt x="7255" y="9299"/>
                  <a:pt x="7053" y="9755"/>
                </a:cubicBezTo>
                <a:cubicBezTo>
                  <a:pt x="6851" y="10210"/>
                  <a:pt x="6557" y="10686"/>
                  <a:pt x="6153" y="11181"/>
                </a:cubicBezTo>
                <a:cubicBezTo>
                  <a:pt x="5878" y="11538"/>
                  <a:pt x="5565" y="11915"/>
                  <a:pt x="5235" y="12271"/>
                </a:cubicBezTo>
                <a:cubicBezTo>
                  <a:pt x="4904" y="12628"/>
                  <a:pt x="4427" y="13123"/>
                  <a:pt x="3820" y="13758"/>
                </a:cubicBezTo>
                <a:lnTo>
                  <a:pt x="3692" y="13896"/>
                </a:lnTo>
                <a:lnTo>
                  <a:pt x="7200" y="13896"/>
                </a:lnTo>
                <a:cubicBezTo>
                  <a:pt x="7273" y="13896"/>
                  <a:pt x="7329" y="13956"/>
                  <a:pt x="7329" y="14035"/>
                </a:cubicBezTo>
                <a:cubicBezTo>
                  <a:pt x="7329" y="14114"/>
                  <a:pt x="7273" y="14174"/>
                  <a:pt x="7200" y="14174"/>
                </a:cubicBezTo>
                <a:lnTo>
                  <a:pt x="3490" y="14174"/>
                </a:lnTo>
                <a:cubicBezTo>
                  <a:pt x="3416" y="14174"/>
                  <a:pt x="3343" y="14134"/>
                  <a:pt x="3306" y="14055"/>
                </a:cubicBezTo>
                <a:cubicBezTo>
                  <a:pt x="3269" y="13976"/>
                  <a:pt x="3288" y="13896"/>
                  <a:pt x="3343" y="13817"/>
                </a:cubicBezTo>
                <a:lnTo>
                  <a:pt x="3637" y="13520"/>
                </a:lnTo>
                <a:cubicBezTo>
                  <a:pt x="4243" y="12886"/>
                  <a:pt x="4702" y="12410"/>
                  <a:pt x="5051" y="12053"/>
                </a:cubicBezTo>
                <a:cubicBezTo>
                  <a:pt x="5382" y="11697"/>
                  <a:pt x="5694" y="11340"/>
                  <a:pt x="5951" y="10983"/>
                </a:cubicBezTo>
                <a:cubicBezTo>
                  <a:pt x="6337" y="10508"/>
                  <a:pt x="6612" y="10052"/>
                  <a:pt x="6814" y="9616"/>
                </a:cubicBezTo>
                <a:cubicBezTo>
                  <a:pt x="6998" y="9200"/>
                  <a:pt x="7090" y="8784"/>
                  <a:pt x="7090" y="8387"/>
                </a:cubicBezTo>
                <a:cubicBezTo>
                  <a:pt x="7090" y="7832"/>
                  <a:pt x="6961" y="7297"/>
                  <a:pt x="6686" y="6842"/>
                </a:cubicBezTo>
                <a:cubicBezTo>
                  <a:pt x="6410" y="6386"/>
                  <a:pt x="6025" y="6009"/>
                  <a:pt x="5510" y="5732"/>
                </a:cubicBezTo>
                <a:cubicBezTo>
                  <a:pt x="4996" y="5454"/>
                  <a:pt x="4390" y="5316"/>
                  <a:pt x="3692" y="5316"/>
                </a:cubicBezTo>
                <a:cubicBezTo>
                  <a:pt x="3067" y="5316"/>
                  <a:pt x="2498" y="5435"/>
                  <a:pt x="2002" y="5653"/>
                </a:cubicBezTo>
                <a:cubicBezTo>
                  <a:pt x="1506" y="5871"/>
                  <a:pt x="1102" y="6207"/>
                  <a:pt x="790" y="6624"/>
                </a:cubicBezTo>
                <a:cubicBezTo>
                  <a:pt x="496" y="7040"/>
                  <a:pt x="312" y="7535"/>
                  <a:pt x="276" y="8070"/>
                </a:cubicBezTo>
                <a:lnTo>
                  <a:pt x="276" y="8843"/>
                </a:lnTo>
                <a:cubicBezTo>
                  <a:pt x="276" y="8863"/>
                  <a:pt x="276" y="8863"/>
                  <a:pt x="294" y="8863"/>
                </a:cubicBezTo>
                <a:cubicBezTo>
                  <a:pt x="294" y="8863"/>
                  <a:pt x="312" y="8883"/>
                  <a:pt x="312" y="8883"/>
                </a:cubicBezTo>
                <a:lnTo>
                  <a:pt x="2406" y="8883"/>
                </a:lnTo>
                <a:cubicBezTo>
                  <a:pt x="2425" y="8883"/>
                  <a:pt x="2425" y="8883"/>
                  <a:pt x="2425" y="8863"/>
                </a:cubicBezTo>
                <a:cubicBezTo>
                  <a:pt x="2425" y="8863"/>
                  <a:pt x="2443" y="8843"/>
                  <a:pt x="2443" y="8843"/>
                </a:cubicBezTo>
                <a:lnTo>
                  <a:pt x="2443" y="8467"/>
                </a:lnTo>
                <a:cubicBezTo>
                  <a:pt x="2443" y="8110"/>
                  <a:pt x="2553" y="7793"/>
                  <a:pt x="2792" y="7575"/>
                </a:cubicBezTo>
                <a:cubicBezTo>
                  <a:pt x="3012" y="7357"/>
                  <a:pt x="3325" y="7238"/>
                  <a:pt x="3692" y="7238"/>
                </a:cubicBezTo>
                <a:cubicBezTo>
                  <a:pt x="4059" y="7238"/>
                  <a:pt x="4353" y="7357"/>
                  <a:pt x="4592" y="7575"/>
                </a:cubicBezTo>
                <a:cubicBezTo>
                  <a:pt x="4831" y="7793"/>
                  <a:pt x="4959" y="8090"/>
                  <a:pt x="4959" y="8447"/>
                </a:cubicBezTo>
                <a:cubicBezTo>
                  <a:pt x="4959" y="8942"/>
                  <a:pt x="4518" y="9675"/>
                  <a:pt x="3600" y="10706"/>
                </a:cubicBezTo>
                <a:lnTo>
                  <a:pt x="2737" y="11697"/>
                </a:lnTo>
                <a:cubicBezTo>
                  <a:pt x="1782" y="12787"/>
                  <a:pt x="992" y="13639"/>
                  <a:pt x="422" y="14233"/>
                </a:cubicBezTo>
                <a:cubicBezTo>
                  <a:pt x="386" y="14273"/>
                  <a:pt x="386" y="14312"/>
                  <a:pt x="386" y="14352"/>
                </a:cubicBezTo>
                <a:lnTo>
                  <a:pt x="386" y="16096"/>
                </a:lnTo>
                <a:cubicBezTo>
                  <a:pt x="386" y="16116"/>
                  <a:pt x="386" y="16116"/>
                  <a:pt x="404" y="16116"/>
                </a:cubicBezTo>
                <a:cubicBezTo>
                  <a:pt x="404" y="16116"/>
                  <a:pt x="422" y="16136"/>
                  <a:pt x="422" y="16136"/>
                </a:cubicBezTo>
                <a:lnTo>
                  <a:pt x="3802" y="16136"/>
                </a:lnTo>
                <a:lnTo>
                  <a:pt x="3802" y="16136"/>
                </a:lnTo>
                <a:cubicBezTo>
                  <a:pt x="3820" y="16136"/>
                  <a:pt x="3857" y="16136"/>
                  <a:pt x="3876" y="16155"/>
                </a:cubicBezTo>
                <a:lnTo>
                  <a:pt x="11590" y="20951"/>
                </a:lnTo>
                <a:cubicBezTo>
                  <a:pt x="12251" y="21367"/>
                  <a:pt x="13059" y="21367"/>
                  <a:pt x="13720" y="20951"/>
                </a:cubicBezTo>
                <a:lnTo>
                  <a:pt x="20296" y="16849"/>
                </a:lnTo>
                <a:cubicBezTo>
                  <a:pt x="20957" y="16433"/>
                  <a:pt x="21361" y="15680"/>
                  <a:pt x="21361" y="14867"/>
                </a:cubicBezTo>
                <a:lnTo>
                  <a:pt x="21361" y="6663"/>
                </a:lnTo>
                <a:cubicBezTo>
                  <a:pt x="21361" y="5851"/>
                  <a:pt x="20957" y="5078"/>
                  <a:pt x="20296" y="4682"/>
                </a:cubicBezTo>
                <a:lnTo>
                  <a:pt x="13720" y="580"/>
                </a:lnTo>
                <a:cubicBezTo>
                  <a:pt x="13078" y="183"/>
                  <a:pt x="12269" y="163"/>
                  <a:pt x="11608" y="580"/>
                </a:cubicBezTo>
                <a:cubicBezTo>
                  <a:pt x="11608" y="580"/>
                  <a:pt x="11590" y="580"/>
                  <a:pt x="11590" y="599"/>
                </a:cubicBezTo>
                <a:lnTo>
                  <a:pt x="5786" y="3968"/>
                </a:lnTo>
                <a:cubicBezTo>
                  <a:pt x="5712" y="4008"/>
                  <a:pt x="5639" y="3988"/>
                  <a:pt x="5602" y="3909"/>
                </a:cubicBezTo>
                <a:cubicBezTo>
                  <a:pt x="5565" y="3829"/>
                  <a:pt x="5584" y="3750"/>
                  <a:pt x="5657" y="3711"/>
                </a:cubicBezTo>
                <a:lnTo>
                  <a:pt x="11443" y="342"/>
                </a:lnTo>
                <a:cubicBezTo>
                  <a:pt x="11443" y="342"/>
                  <a:pt x="11443" y="342"/>
                  <a:pt x="11443" y="342"/>
                </a:cubicBezTo>
                <a:cubicBezTo>
                  <a:pt x="12178" y="-114"/>
                  <a:pt x="13096" y="-114"/>
                  <a:pt x="13831" y="342"/>
                </a:cubicBezTo>
                <a:lnTo>
                  <a:pt x="20406" y="4444"/>
                </a:lnTo>
                <a:cubicBezTo>
                  <a:pt x="21141" y="4900"/>
                  <a:pt x="21600" y="5772"/>
                  <a:pt x="21600" y="6683"/>
                </a:cubicBezTo>
                <a:lnTo>
                  <a:pt x="21600" y="14887"/>
                </a:lnTo>
                <a:cubicBezTo>
                  <a:pt x="21600" y="15799"/>
                  <a:pt x="21141" y="16671"/>
                  <a:pt x="20406" y="17126"/>
                </a:cubicBezTo>
                <a:lnTo>
                  <a:pt x="13831" y="21228"/>
                </a:lnTo>
                <a:cubicBezTo>
                  <a:pt x="13427" y="21367"/>
                  <a:pt x="13004" y="21486"/>
                  <a:pt x="12600" y="214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253026" y="1904485"/>
            <a:ext cx="2378834" cy="2303175"/>
          </a:xfrm>
          <a:custGeom>
            <a:rect b="b" l="l" r="r" t="t"/>
            <a:pathLst>
              <a:path extrusionOk="0" h="21486" w="21600">
                <a:moveTo>
                  <a:pt x="12203" y="21486"/>
                </a:moveTo>
                <a:cubicBezTo>
                  <a:pt x="11761" y="21486"/>
                  <a:pt x="11338" y="21368"/>
                  <a:pt x="10954" y="21150"/>
                </a:cubicBezTo>
                <a:lnTo>
                  <a:pt x="4401" y="17320"/>
                </a:lnTo>
                <a:cubicBezTo>
                  <a:pt x="4362" y="17300"/>
                  <a:pt x="4324" y="17241"/>
                  <a:pt x="4324" y="17202"/>
                </a:cubicBezTo>
                <a:lnTo>
                  <a:pt x="4324" y="5493"/>
                </a:lnTo>
                <a:cubicBezTo>
                  <a:pt x="4324" y="5474"/>
                  <a:pt x="4324" y="5474"/>
                  <a:pt x="4305" y="5474"/>
                </a:cubicBezTo>
                <a:cubicBezTo>
                  <a:pt x="4305" y="5474"/>
                  <a:pt x="4285" y="5454"/>
                  <a:pt x="4285" y="5454"/>
                </a:cubicBezTo>
                <a:lnTo>
                  <a:pt x="2056" y="5454"/>
                </a:lnTo>
                <a:cubicBezTo>
                  <a:pt x="1999" y="5454"/>
                  <a:pt x="1941" y="5474"/>
                  <a:pt x="1883" y="5493"/>
                </a:cubicBezTo>
                <a:lnTo>
                  <a:pt x="327" y="6184"/>
                </a:lnTo>
                <a:cubicBezTo>
                  <a:pt x="288" y="6204"/>
                  <a:pt x="269" y="6224"/>
                  <a:pt x="269" y="6263"/>
                </a:cubicBezTo>
                <a:lnTo>
                  <a:pt x="307" y="7902"/>
                </a:lnTo>
                <a:cubicBezTo>
                  <a:pt x="307" y="7902"/>
                  <a:pt x="307" y="7922"/>
                  <a:pt x="307" y="7922"/>
                </a:cubicBezTo>
                <a:lnTo>
                  <a:pt x="327" y="7922"/>
                </a:lnTo>
                <a:lnTo>
                  <a:pt x="1806" y="7566"/>
                </a:lnTo>
                <a:cubicBezTo>
                  <a:pt x="1883" y="7547"/>
                  <a:pt x="1960" y="7566"/>
                  <a:pt x="2018" y="7626"/>
                </a:cubicBezTo>
                <a:cubicBezTo>
                  <a:pt x="2075" y="7685"/>
                  <a:pt x="2095" y="7744"/>
                  <a:pt x="2095" y="7784"/>
                </a:cubicBezTo>
                <a:lnTo>
                  <a:pt x="2095" y="16056"/>
                </a:lnTo>
                <a:cubicBezTo>
                  <a:pt x="2095" y="16135"/>
                  <a:pt x="2037" y="16195"/>
                  <a:pt x="1960" y="16195"/>
                </a:cubicBezTo>
                <a:cubicBezTo>
                  <a:pt x="1883" y="16195"/>
                  <a:pt x="1826" y="16135"/>
                  <a:pt x="1826" y="16056"/>
                </a:cubicBezTo>
                <a:lnTo>
                  <a:pt x="1826" y="7863"/>
                </a:lnTo>
                <a:lnTo>
                  <a:pt x="365" y="8218"/>
                </a:lnTo>
                <a:cubicBezTo>
                  <a:pt x="346" y="8218"/>
                  <a:pt x="346" y="8218"/>
                  <a:pt x="327" y="8218"/>
                </a:cubicBezTo>
                <a:cubicBezTo>
                  <a:pt x="192" y="8218"/>
                  <a:pt x="38" y="8139"/>
                  <a:pt x="38" y="7902"/>
                </a:cubicBezTo>
                <a:lnTo>
                  <a:pt x="0" y="6263"/>
                </a:lnTo>
                <a:cubicBezTo>
                  <a:pt x="0" y="6105"/>
                  <a:pt x="77" y="5967"/>
                  <a:pt x="231" y="5908"/>
                </a:cubicBezTo>
                <a:lnTo>
                  <a:pt x="1806" y="5197"/>
                </a:lnTo>
                <a:cubicBezTo>
                  <a:pt x="1902" y="5158"/>
                  <a:pt x="1999" y="5138"/>
                  <a:pt x="2095" y="5138"/>
                </a:cubicBezTo>
                <a:lnTo>
                  <a:pt x="4324" y="5138"/>
                </a:lnTo>
                <a:cubicBezTo>
                  <a:pt x="4420" y="5138"/>
                  <a:pt x="4497" y="5177"/>
                  <a:pt x="4554" y="5237"/>
                </a:cubicBezTo>
                <a:cubicBezTo>
                  <a:pt x="4612" y="5296"/>
                  <a:pt x="4651" y="5375"/>
                  <a:pt x="4651" y="5474"/>
                </a:cubicBezTo>
                <a:lnTo>
                  <a:pt x="4651" y="17083"/>
                </a:lnTo>
                <a:lnTo>
                  <a:pt x="11107" y="20894"/>
                </a:lnTo>
                <a:cubicBezTo>
                  <a:pt x="11799" y="21308"/>
                  <a:pt x="12645" y="21308"/>
                  <a:pt x="13337" y="20894"/>
                </a:cubicBezTo>
                <a:lnTo>
                  <a:pt x="20216" y="16807"/>
                </a:lnTo>
                <a:cubicBezTo>
                  <a:pt x="20908" y="16392"/>
                  <a:pt x="21331" y="15642"/>
                  <a:pt x="21331" y="14832"/>
                </a:cubicBezTo>
                <a:lnTo>
                  <a:pt x="21331" y="6658"/>
                </a:lnTo>
                <a:cubicBezTo>
                  <a:pt x="21331" y="5849"/>
                  <a:pt x="20908" y="5079"/>
                  <a:pt x="20216" y="4684"/>
                </a:cubicBezTo>
                <a:lnTo>
                  <a:pt x="13337" y="597"/>
                </a:lnTo>
                <a:cubicBezTo>
                  <a:pt x="12645" y="182"/>
                  <a:pt x="11799" y="182"/>
                  <a:pt x="11107" y="597"/>
                </a:cubicBezTo>
                <a:lnTo>
                  <a:pt x="5035" y="3953"/>
                </a:lnTo>
                <a:cubicBezTo>
                  <a:pt x="4958" y="3993"/>
                  <a:pt x="4881" y="3973"/>
                  <a:pt x="4843" y="3894"/>
                </a:cubicBezTo>
                <a:cubicBezTo>
                  <a:pt x="4804" y="3815"/>
                  <a:pt x="4823" y="3736"/>
                  <a:pt x="4900" y="3697"/>
                </a:cubicBezTo>
                <a:lnTo>
                  <a:pt x="10973" y="340"/>
                </a:lnTo>
                <a:cubicBezTo>
                  <a:pt x="11742" y="-114"/>
                  <a:pt x="12702" y="-114"/>
                  <a:pt x="13471" y="340"/>
                </a:cubicBezTo>
                <a:lnTo>
                  <a:pt x="20351" y="4427"/>
                </a:lnTo>
                <a:cubicBezTo>
                  <a:pt x="2112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20" y="16609"/>
                  <a:pt x="20351" y="17063"/>
                </a:cubicBezTo>
                <a:lnTo>
                  <a:pt x="13471" y="21150"/>
                </a:lnTo>
                <a:cubicBezTo>
                  <a:pt x="13087" y="21368"/>
                  <a:pt x="12645" y="21486"/>
                  <a:pt x="12203" y="21486"/>
                </a:cubicBezTo>
                <a:close/>
                <a:moveTo>
                  <a:pt x="1922" y="7843"/>
                </a:moveTo>
                <a:cubicBezTo>
                  <a:pt x="1922" y="7843"/>
                  <a:pt x="1922" y="7843"/>
                  <a:pt x="1922" y="7843"/>
                </a:cubicBezTo>
                <a:cubicBezTo>
                  <a:pt x="1922" y="7843"/>
                  <a:pt x="1922" y="7843"/>
                  <a:pt x="1922" y="78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6903820" y="1904485"/>
            <a:ext cx="2486771" cy="2303175"/>
          </a:xfrm>
          <a:custGeom>
            <a:rect b="b" l="l" r="r" t="t"/>
            <a:pathLst>
              <a:path extrusionOk="0" h="21486" w="21600">
                <a:moveTo>
                  <a:pt x="12611" y="21486"/>
                </a:moveTo>
                <a:cubicBezTo>
                  <a:pt x="12188" y="21486"/>
                  <a:pt x="11784" y="21368"/>
                  <a:pt x="11416" y="21150"/>
                </a:cubicBezTo>
                <a:lnTo>
                  <a:pt x="3989" y="16550"/>
                </a:lnTo>
                <a:cubicBezTo>
                  <a:pt x="3291" y="16550"/>
                  <a:pt x="2261" y="16333"/>
                  <a:pt x="1618" y="15898"/>
                </a:cubicBezTo>
                <a:cubicBezTo>
                  <a:pt x="1011" y="15484"/>
                  <a:pt x="570" y="14911"/>
                  <a:pt x="294" y="14200"/>
                </a:cubicBezTo>
                <a:cubicBezTo>
                  <a:pt x="129" y="13766"/>
                  <a:pt x="37" y="13292"/>
                  <a:pt x="0" y="12779"/>
                </a:cubicBezTo>
                <a:cubicBezTo>
                  <a:pt x="0" y="12562"/>
                  <a:pt x="110" y="12443"/>
                  <a:pt x="313" y="12443"/>
                </a:cubicBezTo>
                <a:lnTo>
                  <a:pt x="2408" y="12443"/>
                </a:lnTo>
                <a:cubicBezTo>
                  <a:pt x="2592" y="12443"/>
                  <a:pt x="2721" y="12562"/>
                  <a:pt x="2739" y="12759"/>
                </a:cubicBezTo>
                <a:cubicBezTo>
                  <a:pt x="2757" y="12996"/>
                  <a:pt x="2813" y="13233"/>
                  <a:pt x="2905" y="13470"/>
                </a:cubicBezTo>
                <a:cubicBezTo>
                  <a:pt x="2978" y="13648"/>
                  <a:pt x="3070" y="13786"/>
                  <a:pt x="3199" y="13885"/>
                </a:cubicBezTo>
                <a:cubicBezTo>
                  <a:pt x="3327" y="13983"/>
                  <a:pt x="3493" y="14023"/>
                  <a:pt x="3677" y="14023"/>
                </a:cubicBezTo>
                <a:cubicBezTo>
                  <a:pt x="4026" y="14023"/>
                  <a:pt x="4302" y="13845"/>
                  <a:pt x="4467" y="13509"/>
                </a:cubicBezTo>
                <a:cubicBezTo>
                  <a:pt x="4596" y="13272"/>
                  <a:pt x="4651" y="12957"/>
                  <a:pt x="4651" y="12542"/>
                </a:cubicBezTo>
                <a:cubicBezTo>
                  <a:pt x="4651" y="12147"/>
                  <a:pt x="4596" y="11811"/>
                  <a:pt x="4467" y="11515"/>
                </a:cubicBezTo>
                <a:cubicBezTo>
                  <a:pt x="4302" y="11180"/>
                  <a:pt x="4026" y="11022"/>
                  <a:pt x="3658" y="11022"/>
                </a:cubicBezTo>
                <a:cubicBezTo>
                  <a:pt x="3566" y="11022"/>
                  <a:pt x="3474" y="11061"/>
                  <a:pt x="3364" y="11120"/>
                </a:cubicBezTo>
                <a:cubicBezTo>
                  <a:pt x="3235" y="11199"/>
                  <a:pt x="3070" y="11318"/>
                  <a:pt x="2868" y="11456"/>
                </a:cubicBezTo>
                <a:cubicBezTo>
                  <a:pt x="2794" y="11515"/>
                  <a:pt x="2721" y="11535"/>
                  <a:pt x="2666" y="11535"/>
                </a:cubicBezTo>
                <a:cubicBezTo>
                  <a:pt x="2555" y="11535"/>
                  <a:pt x="2463" y="11476"/>
                  <a:pt x="2427" y="11377"/>
                </a:cubicBezTo>
                <a:lnTo>
                  <a:pt x="1397" y="9817"/>
                </a:lnTo>
                <a:cubicBezTo>
                  <a:pt x="1342" y="9738"/>
                  <a:pt x="1324" y="9659"/>
                  <a:pt x="1324" y="9600"/>
                </a:cubicBezTo>
                <a:cubicBezTo>
                  <a:pt x="1324" y="9482"/>
                  <a:pt x="1379" y="9403"/>
                  <a:pt x="1452" y="9343"/>
                </a:cubicBezTo>
                <a:lnTo>
                  <a:pt x="3474" y="7685"/>
                </a:lnTo>
                <a:lnTo>
                  <a:pt x="551" y="7685"/>
                </a:lnTo>
                <a:cubicBezTo>
                  <a:pt x="460" y="7685"/>
                  <a:pt x="386" y="7645"/>
                  <a:pt x="331" y="7586"/>
                </a:cubicBezTo>
                <a:cubicBezTo>
                  <a:pt x="276" y="7527"/>
                  <a:pt x="239" y="7448"/>
                  <a:pt x="239" y="7349"/>
                </a:cubicBezTo>
                <a:lnTo>
                  <a:pt x="239" y="5493"/>
                </a:lnTo>
                <a:cubicBezTo>
                  <a:pt x="239" y="5395"/>
                  <a:pt x="276" y="5316"/>
                  <a:pt x="331" y="5256"/>
                </a:cubicBezTo>
                <a:cubicBezTo>
                  <a:pt x="386" y="5197"/>
                  <a:pt x="460" y="5158"/>
                  <a:pt x="551" y="5158"/>
                </a:cubicBezTo>
                <a:lnTo>
                  <a:pt x="6894" y="5158"/>
                </a:lnTo>
                <a:cubicBezTo>
                  <a:pt x="6986" y="5158"/>
                  <a:pt x="7059" y="5197"/>
                  <a:pt x="7114" y="5256"/>
                </a:cubicBezTo>
                <a:cubicBezTo>
                  <a:pt x="7169" y="5316"/>
                  <a:pt x="7206" y="5395"/>
                  <a:pt x="7206" y="5493"/>
                </a:cubicBezTo>
                <a:lnTo>
                  <a:pt x="7206" y="7566"/>
                </a:lnTo>
                <a:cubicBezTo>
                  <a:pt x="7206" y="7705"/>
                  <a:pt x="7151" y="7823"/>
                  <a:pt x="7059" y="7922"/>
                </a:cubicBezTo>
                <a:lnTo>
                  <a:pt x="5294" y="9403"/>
                </a:lnTo>
                <a:cubicBezTo>
                  <a:pt x="5239" y="9462"/>
                  <a:pt x="5147" y="9442"/>
                  <a:pt x="5110" y="9383"/>
                </a:cubicBezTo>
                <a:cubicBezTo>
                  <a:pt x="5055" y="9324"/>
                  <a:pt x="5074" y="9225"/>
                  <a:pt x="5129" y="9185"/>
                </a:cubicBezTo>
                <a:lnTo>
                  <a:pt x="6894" y="7705"/>
                </a:lnTo>
                <a:cubicBezTo>
                  <a:pt x="6930" y="7665"/>
                  <a:pt x="6949" y="7645"/>
                  <a:pt x="6949" y="7586"/>
                </a:cubicBezTo>
                <a:lnTo>
                  <a:pt x="6949" y="5493"/>
                </a:lnTo>
                <a:cubicBezTo>
                  <a:pt x="6949" y="5474"/>
                  <a:pt x="6949" y="5474"/>
                  <a:pt x="6930" y="5474"/>
                </a:cubicBezTo>
                <a:cubicBezTo>
                  <a:pt x="6930" y="5474"/>
                  <a:pt x="6912" y="5454"/>
                  <a:pt x="6912" y="5454"/>
                </a:cubicBezTo>
                <a:lnTo>
                  <a:pt x="570" y="5454"/>
                </a:lnTo>
                <a:cubicBezTo>
                  <a:pt x="552" y="5454"/>
                  <a:pt x="552" y="5454"/>
                  <a:pt x="552" y="5474"/>
                </a:cubicBezTo>
                <a:cubicBezTo>
                  <a:pt x="552" y="5474"/>
                  <a:pt x="533" y="5493"/>
                  <a:pt x="533" y="5493"/>
                </a:cubicBezTo>
                <a:lnTo>
                  <a:pt x="533" y="7330"/>
                </a:lnTo>
                <a:cubicBezTo>
                  <a:pt x="533" y="7349"/>
                  <a:pt x="533" y="7349"/>
                  <a:pt x="552" y="7349"/>
                </a:cubicBezTo>
                <a:cubicBezTo>
                  <a:pt x="552" y="7349"/>
                  <a:pt x="570" y="7369"/>
                  <a:pt x="588" y="7369"/>
                </a:cubicBezTo>
                <a:lnTo>
                  <a:pt x="3769" y="7369"/>
                </a:lnTo>
                <a:cubicBezTo>
                  <a:pt x="3879" y="7369"/>
                  <a:pt x="3934" y="7448"/>
                  <a:pt x="3952" y="7507"/>
                </a:cubicBezTo>
                <a:cubicBezTo>
                  <a:pt x="3971" y="7586"/>
                  <a:pt x="3952" y="7645"/>
                  <a:pt x="3897" y="7705"/>
                </a:cubicBezTo>
                <a:cubicBezTo>
                  <a:pt x="3897" y="7705"/>
                  <a:pt x="3897" y="7705"/>
                  <a:pt x="3879" y="7724"/>
                </a:cubicBezTo>
                <a:lnTo>
                  <a:pt x="1636" y="9561"/>
                </a:lnTo>
                <a:cubicBezTo>
                  <a:pt x="1636" y="9561"/>
                  <a:pt x="1636" y="9561"/>
                  <a:pt x="1618" y="9561"/>
                </a:cubicBezTo>
                <a:lnTo>
                  <a:pt x="1618" y="9580"/>
                </a:lnTo>
                <a:cubicBezTo>
                  <a:pt x="1618" y="9580"/>
                  <a:pt x="1618" y="9600"/>
                  <a:pt x="1636" y="9640"/>
                </a:cubicBezTo>
                <a:lnTo>
                  <a:pt x="2666" y="11199"/>
                </a:lnTo>
                <a:cubicBezTo>
                  <a:pt x="2666" y="11199"/>
                  <a:pt x="2666" y="11219"/>
                  <a:pt x="2684" y="11219"/>
                </a:cubicBezTo>
                <a:cubicBezTo>
                  <a:pt x="2684" y="11219"/>
                  <a:pt x="2684" y="11239"/>
                  <a:pt x="2684" y="11239"/>
                </a:cubicBezTo>
                <a:cubicBezTo>
                  <a:pt x="2684" y="11239"/>
                  <a:pt x="2702" y="11239"/>
                  <a:pt x="2739" y="11219"/>
                </a:cubicBezTo>
                <a:cubicBezTo>
                  <a:pt x="2941" y="11061"/>
                  <a:pt x="3107" y="10943"/>
                  <a:pt x="3254" y="10864"/>
                </a:cubicBezTo>
                <a:cubicBezTo>
                  <a:pt x="3401" y="10765"/>
                  <a:pt x="3548" y="10725"/>
                  <a:pt x="3677" y="10725"/>
                </a:cubicBezTo>
                <a:cubicBezTo>
                  <a:pt x="4136" y="10725"/>
                  <a:pt x="4504" y="10943"/>
                  <a:pt x="4724" y="11377"/>
                </a:cubicBezTo>
                <a:cubicBezTo>
                  <a:pt x="4871" y="11713"/>
                  <a:pt x="4945" y="12108"/>
                  <a:pt x="4945" y="12542"/>
                </a:cubicBezTo>
                <a:cubicBezTo>
                  <a:pt x="4945" y="12996"/>
                  <a:pt x="4871" y="13371"/>
                  <a:pt x="4724" y="13648"/>
                </a:cubicBezTo>
                <a:cubicBezTo>
                  <a:pt x="4504" y="14082"/>
                  <a:pt x="4155" y="14319"/>
                  <a:pt x="3695" y="14319"/>
                </a:cubicBezTo>
                <a:cubicBezTo>
                  <a:pt x="3456" y="14319"/>
                  <a:pt x="3235" y="14260"/>
                  <a:pt x="3070" y="14121"/>
                </a:cubicBezTo>
                <a:cubicBezTo>
                  <a:pt x="2886" y="14003"/>
                  <a:pt x="2757" y="13806"/>
                  <a:pt x="2666" y="13569"/>
                </a:cubicBezTo>
                <a:cubicBezTo>
                  <a:pt x="2574" y="13312"/>
                  <a:pt x="2500" y="13055"/>
                  <a:pt x="2482" y="12779"/>
                </a:cubicBezTo>
                <a:cubicBezTo>
                  <a:pt x="2482" y="12739"/>
                  <a:pt x="2482" y="12720"/>
                  <a:pt x="2427" y="12720"/>
                </a:cubicBezTo>
                <a:lnTo>
                  <a:pt x="331" y="12720"/>
                </a:lnTo>
                <a:cubicBezTo>
                  <a:pt x="313" y="12720"/>
                  <a:pt x="294" y="12720"/>
                  <a:pt x="294" y="12720"/>
                </a:cubicBezTo>
                <a:cubicBezTo>
                  <a:pt x="294" y="12720"/>
                  <a:pt x="294" y="12720"/>
                  <a:pt x="294" y="12720"/>
                </a:cubicBezTo>
                <a:cubicBezTo>
                  <a:pt x="294" y="12720"/>
                  <a:pt x="294" y="12739"/>
                  <a:pt x="294" y="12759"/>
                </a:cubicBezTo>
                <a:cubicBezTo>
                  <a:pt x="331" y="13233"/>
                  <a:pt x="404" y="13687"/>
                  <a:pt x="570" y="14082"/>
                </a:cubicBezTo>
                <a:cubicBezTo>
                  <a:pt x="827" y="14734"/>
                  <a:pt x="1232" y="15267"/>
                  <a:pt x="1783" y="15642"/>
                </a:cubicBezTo>
                <a:cubicBezTo>
                  <a:pt x="2371" y="16037"/>
                  <a:pt x="3364" y="16254"/>
                  <a:pt x="4044" y="16254"/>
                </a:cubicBezTo>
                <a:cubicBezTo>
                  <a:pt x="4063" y="16254"/>
                  <a:pt x="4099" y="16254"/>
                  <a:pt x="4118" y="16274"/>
                </a:cubicBezTo>
                <a:lnTo>
                  <a:pt x="11563" y="20894"/>
                </a:lnTo>
                <a:cubicBezTo>
                  <a:pt x="12225" y="21308"/>
                  <a:pt x="13034" y="21308"/>
                  <a:pt x="13695" y="20894"/>
                </a:cubicBezTo>
                <a:lnTo>
                  <a:pt x="20276" y="16807"/>
                </a:lnTo>
                <a:cubicBezTo>
                  <a:pt x="20938" y="16392"/>
                  <a:pt x="21343" y="15642"/>
                  <a:pt x="21343" y="14832"/>
                </a:cubicBezTo>
                <a:lnTo>
                  <a:pt x="21343" y="6658"/>
                </a:lnTo>
                <a:cubicBezTo>
                  <a:pt x="21343" y="5849"/>
                  <a:pt x="20938" y="5079"/>
                  <a:pt x="20276" y="4684"/>
                </a:cubicBezTo>
                <a:lnTo>
                  <a:pt x="13695" y="597"/>
                </a:lnTo>
                <a:cubicBezTo>
                  <a:pt x="13034" y="182"/>
                  <a:pt x="12225" y="182"/>
                  <a:pt x="11563" y="597"/>
                </a:cubicBezTo>
                <a:lnTo>
                  <a:pt x="5846" y="3953"/>
                </a:lnTo>
                <a:cubicBezTo>
                  <a:pt x="5772" y="3993"/>
                  <a:pt x="5699" y="3973"/>
                  <a:pt x="5662" y="3894"/>
                </a:cubicBezTo>
                <a:cubicBezTo>
                  <a:pt x="5625" y="3815"/>
                  <a:pt x="5644" y="3736"/>
                  <a:pt x="5717" y="3697"/>
                </a:cubicBezTo>
                <a:lnTo>
                  <a:pt x="11434" y="340"/>
                </a:lnTo>
                <a:cubicBezTo>
                  <a:pt x="12170" y="-114"/>
                  <a:pt x="13089" y="-114"/>
                  <a:pt x="13824" y="340"/>
                </a:cubicBezTo>
                <a:lnTo>
                  <a:pt x="20405" y="4427"/>
                </a:lnTo>
                <a:cubicBezTo>
                  <a:pt x="2114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40" y="16609"/>
                  <a:pt x="20405" y="17063"/>
                </a:cubicBezTo>
                <a:lnTo>
                  <a:pt x="13806" y="21150"/>
                </a:lnTo>
                <a:cubicBezTo>
                  <a:pt x="13438" y="21368"/>
                  <a:pt x="13015" y="21486"/>
                  <a:pt x="12611" y="214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485543" y="3972791"/>
            <a:ext cx="2603179" cy="2305238"/>
          </a:xfrm>
          <a:custGeom>
            <a:rect b="b" l="l" r="r" t="t"/>
            <a:pathLst>
              <a:path extrusionOk="0" h="2592030" w="2927037">
                <a:moveTo>
                  <a:pt x="406966" y="1076455"/>
                </a:moveTo>
                <a:lnTo>
                  <a:pt x="233244" y="1335840"/>
                </a:lnTo>
                <a:lnTo>
                  <a:pt x="406966" y="1335840"/>
                </a:lnTo>
                <a:close/>
                <a:moveTo>
                  <a:pt x="425992" y="1000314"/>
                </a:moveTo>
                <a:cubicBezTo>
                  <a:pt x="433130" y="1002683"/>
                  <a:pt x="437893" y="1009827"/>
                  <a:pt x="437893" y="1016971"/>
                </a:cubicBezTo>
                <a:lnTo>
                  <a:pt x="437893" y="1352497"/>
                </a:lnTo>
                <a:cubicBezTo>
                  <a:pt x="442655" y="1364398"/>
                  <a:pt x="433142" y="1371541"/>
                  <a:pt x="423617" y="1371541"/>
                </a:cubicBezTo>
                <a:lnTo>
                  <a:pt x="199930" y="1371541"/>
                </a:lnTo>
                <a:cubicBezTo>
                  <a:pt x="192792" y="1371541"/>
                  <a:pt x="188029" y="1366785"/>
                  <a:pt x="183267" y="1362028"/>
                </a:cubicBezTo>
                <a:cubicBezTo>
                  <a:pt x="180891" y="1357271"/>
                  <a:pt x="180891" y="1350128"/>
                  <a:pt x="183267" y="1342984"/>
                </a:cubicBezTo>
                <a:lnTo>
                  <a:pt x="406966" y="1007440"/>
                </a:lnTo>
                <a:cubicBezTo>
                  <a:pt x="411716" y="1000314"/>
                  <a:pt x="418854" y="997927"/>
                  <a:pt x="425992" y="1000314"/>
                </a:cubicBezTo>
                <a:close/>
                <a:moveTo>
                  <a:pt x="1765725" y="0"/>
                </a:moveTo>
                <a:cubicBezTo>
                  <a:pt x="1819269" y="0"/>
                  <a:pt x="1872830" y="13692"/>
                  <a:pt x="1920462" y="41076"/>
                </a:cubicBezTo>
                <a:lnTo>
                  <a:pt x="2772419" y="533630"/>
                </a:lnTo>
                <a:cubicBezTo>
                  <a:pt x="2867548" y="588398"/>
                  <a:pt x="2927037" y="693110"/>
                  <a:pt x="2927037" y="802526"/>
                </a:cubicBezTo>
                <a:lnTo>
                  <a:pt x="2927037" y="1787755"/>
                </a:lnTo>
                <a:cubicBezTo>
                  <a:pt x="2927037" y="1897171"/>
                  <a:pt x="2867548" y="2001882"/>
                  <a:pt x="2772419" y="2056651"/>
                </a:cubicBezTo>
                <a:lnTo>
                  <a:pt x="1920462" y="2549205"/>
                </a:lnTo>
                <a:cubicBezTo>
                  <a:pt x="1875201" y="2577795"/>
                  <a:pt x="1822894" y="2592030"/>
                  <a:pt x="1768147" y="2592030"/>
                </a:cubicBezTo>
                <a:cubicBezTo>
                  <a:pt x="1713401" y="2592030"/>
                  <a:pt x="1661094" y="2577795"/>
                  <a:pt x="1613394" y="2551617"/>
                </a:cubicBezTo>
                <a:lnTo>
                  <a:pt x="485400" y="1901876"/>
                </a:lnTo>
                <a:cubicBezTo>
                  <a:pt x="475915" y="1901876"/>
                  <a:pt x="468868" y="1894758"/>
                  <a:pt x="468868" y="1885228"/>
                </a:cubicBezTo>
                <a:lnTo>
                  <a:pt x="468868" y="1597392"/>
                </a:lnTo>
                <a:lnTo>
                  <a:pt x="16668" y="1597392"/>
                </a:lnTo>
                <a:cubicBezTo>
                  <a:pt x="7182" y="1597392"/>
                  <a:pt x="0" y="1590154"/>
                  <a:pt x="0" y="1580624"/>
                </a:cubicBezTo>
                <a:lnTo>
                  <a:pt x="0" y="1335613"/>
                </a:lnTo>
                <a:cubicBezTo>
                  <a:pt x="0" y="1333201"/>
                  <a:pt x="0" y="1328375"/>
                  <a:pt x="2439" y="1326083"/>
                </a:cubicBezTo>
                <a:lnTo>
                  <a:pt x="473611" y="633516"/>
                </a:lnTo>
                <a:cubicBezTo>
                  <a:pt x="475915" y="628811"/>
                  <a:pt x="483097" y="626398"/>
                  <a:pt x="487840" y="626398"/>
                </a:cubicBezTo>
                <a:lnTo>
                  <a:pt x="811440" y="626398"/>
                </a:lnTo>
                <a:cubicBezTo>
                  <a:pt x="821061" y="626398"/>
                  <a:pt x="828108" y="633516"/>
                  <a:pt x="828108" y="643046"/>
                </a:cubicBezTo>
                <a:lnTo>
                  <a:pt x="828108" y="1335613"/>
                </a:lnTo>
                <a:lnTo>
                  <a:pt x="968497" y="1335613"/>
                </a:lnTo>
                <a:cubicBezTo>
                  <a:pt x="978118" y="1335613"/>
                  <a:pt x="985165" y="1342731"/>
                  <a:pt x="985165" y="1352261"/>
                </a:cubicBezTo>
                <a:cubicBezTo>
                  <a:pt x="985165" y="1361791"/>
                  <a:pt x="978118" y="1368909"/>
                  <a:pt x="968497" y="1368909"/>
                </a:cubicBezTo>
                <a:lnTo>
                  <a:pt x="809136" y="1368909"/>
                </a:lnTo>
                <a:cubicBezTo>
                  <a:pt x="799515" y="1368909"/>
                  <a:pt x="792468" y="1361791"/>
                  <a:pt x="792468" y="1352261"/>
                </a:cubicBezTo>
                <a:lnTo>
                  <a:pt x="792468" y="659694"/>
                </a:lnTo>
                <a:lnTo>
                  <a:pt x="497325" y="659694"/>
                </a:lnTo>
                <a:lnTo>
                  <a:pt x="33336" y="1337905"/>
                </a:lnTo>
                <a:lnTo>
                  <a:pt x="33336" y="1559271"/>
                </a:lnTo>
                <a:lnTo>
                  <a:pt x="485400" y="1559271"/>
                </a:lnTo>
                <a:cubicBezTo>
                  <a:pt x="495022" y="1559271"/>
                  <a:pt x="502068" y="1566389"/>
                  <a:pt x="502068" y="1575919"/>
                </a:cubicBezTo>
                <a:lnTo>
                  <a:pt x="502068" y="1868580"/>
                </a:lnTo>
                <a:lnTo>
                  <a:pt x="1630062" y="2518201"/>
                </a:lnTo>
                <a:cubicBezTo>
                  <a:pt x="1715705" y="2568265"/>
                  <a:pt x="1820455" y="2568265"/>
                  <a:pt x="1906098" y="2518201"/>
                </a:cubicBezTo>
                <a:lnTo>
                  <a:pt x="2758055" y="2025647"/>
                </a:lnTo>
                <a:cubicBezTo>
                  <a:pt x="2843698" y="1975704"/>
                  <a:pt x="2896141" y="1885228"/>
                  <a:pt x="2896141" y="1787755"/>
                </a:cubicBezTo>
                <a:lnTo>
                  <a:pt x="2896141" y="802526"/>
                </a:lnTo>
                <a:cubicBezTo>
                  <a:pt x="2896141" y="704932"/>
                  <a:pt x="2843698" y="612163"/>
                  <a:pt x="2758055" y="564512"/>
                </a:cubicBezTo>
                <a:lnTo>
                  <a:pt x="1906098" y="71958"/>
                </a:lnTo>
                <a:cubicBezTo>
                  <a:pt x="1820455" y="22015"/>
                  <a:pt x="1715705" y="22015"/>
                  <a:pt x="1630062" y="71958"/>
                </a:cubicBezTo>
                <a:lnTo>
                  <a:pt x="887597" y="476569"/>
                </a:lnTo>
                <a:cubicBezTo>
                  <a:pt x="878111" y="481274"/>
                  <a:pt x="868625" y="478861"/>
                  <a:pt x="863883" y="469331"/>
                </a:cubicBezTo>
                <a:cubicBezTo>
                  <a:pt x="859140" y="459801"/>
                  <a:pt x="861443" y="450391"/>
                  <a:pt x="870929" y="445566"/>
                </a:cubicBezTo>
                <a:lnTo>
                  <a:pt x="1611090" y="41076"/>
                </a:lnTo>
                <a:cubicBezTo>
                  <a:pt x="1658655" y="13692"/>
                  <a:pt x="1712181" y="0"/>
                  <a:pt x="17657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575367" y="3898910"/>
            <a:ext cx="2476196" cy="2309792"/>
          </a:xfrm>
          <a:custGeom>
            <a:rect b="b" l="l" r="r" t="t"/>
            <a:pathLst>
              <a:path extrusionOk="0" h="21489" w="21600">
                <a:moveTo>
                  <a:pt x="12498" y="21489"/>
                </a:moveTo>
                <a:cubicBezTo>
                  <a:pt x="12074" y="21489"/>
                  <a:pt x="11668" y="21371"/>
                  <a:pt x="11298" y="21154"/>
                </a:cubicBezTo>
                <a:lnTo>
                  <a:pt x="3822" y="16547"/>
                </a:lnTo>
                <a:cubicBezTo>
                  <a:pt x="3046" y="16547"/>
                  <a:pt x="2160" y="16291"/>
                  <a:pt x="1569" y="15897"/>
                </a:cubicBezTo>
                <a:cubicBezTo>
                  <a:pt x="960" y="15503"/>
                  <a:pt x="517" y="14952"/>
                  <a:pt x="240" y="14282"/>
                </a:cubicBezTo>
                <a:cubicBezTo>
                  <a:pt x="129" y="13987"/>
                  <a:pt x="55" y="13652"/>
                  <a:pt x="0" y="13318"/>
                </a:cubicBezTo>
                <a:cubicBezTo>
                  <a:pt x="0" y="13318"/>
                  <a:pt x="0" y="13298"/>
                  <a:pt x="0" y="13298"/>
                </a:cubicBezTo>
                <a:lnTo>
                  <a:pt x="0" y="13259"/>
                </a:lnTo>
                <a:cubicBezTo>
                  <a:pt x="0" y="13062"/>
                  <a:pt x="111" y="12944"/>
                  <a:pt x="314" y="12944"/>
                </a:cubicBezTo>
                <a:lnTo>
                  <a:pt x="2455" y="12944"/>
                </a:lnTo>
                <a:cubicBezTo>
                  <a:pt x="2529" y="12944"/>
                  <a:pt x="2677" y="12983"/>
                  <a:pt x="2788" y="13180"/>
                </a:cubicBezTo>
                <a:cubicBezTo>
                  <a:pt x="2788" y="13199"/>
                  <a:pt x="2806" y="13199"/>
                  <a:pt x="2806" y="13219"/>
                </a:cubicBezTo>
                <a:cubicBezTo>
                  <a:pt x="2806" y="13239"/>
                  <a:pt x="2825" y="13298"/>
                  <a:pt x="2898" y="13416"/>
                </a:cubicBezTo>
                <a:cubicBezTo>
                  <a:pt x="2898" y="13416"/>
                  <a:pt x="2898" y="13416"/>
                  <a:pt x="2898" y="13436"/>
                </a:cubicBezTo>
                <a:cubicBezTo>
                  <a:pt x="3065" y="13810"/>
                  <a:pt x="3305" y="13987"/>
                  <a:pt x="3674" y="13987"/>
                </a:cubicBezTo>
                <a:cubicBezTo>
                  <a:pt x="3858" y="13987"/>
                  <a:pt x="4006" y="13948"/>
                  <a:pt x="4154" y="13849"/>
                </a:cubicBezTo>
                <a:cubicBezTo>
                  <a:pt x="4302" y="13751"/>
                  <a:pt x="4412" y="13613"/>
                  <a:pt x="4505" y="13436"/>
                </a:cubicBezTo>
                <a:cubicBezTo>
                  <a:pt x="4597" y="13239"/>
                  <a:pt x="4652" y="13003"/>
                  <a:pt x="4652" y="12727"/>
                </a:cubicBezTo>
                <a:cubicBezTo>
                  <a:pt x="4652" y="12451"/>
                  <a:pt x="4615" y="12235"/>
                  <a:pt x="4523" y="12038"/>
                </a:cubicBezTo>
                <a:cubicBezTo>
                  <a:pt x="4468" y="11861"/>
                  <a:pt x="4357" y="11742"/>
                  <a:pt x="4228" y="11644"/>
                </a:cubicBezTo>
                <a:cubicBezTo>
                  <a:pt x="4080" y="11546"/>
                  <a:pt x="3932" y="11506"/>
                  <a:pt x="3748" y="11506"/>
                </a:cubicBezTo>
                <a:cubicBezTo>
                  <a:pt x="3545" y="11506"/>
                  <a:pt x="3360" y="11565"/>
                  <a:pt x="3194" y="11664"/>
                </a:cubicBezTo>
                <a:cubicBezTo>
                  <a:pt x="3028" y="11762"/>
                  <a:pt x="2917" y="11880"/>
                  <a:pt x="2862" y="12018"/>
                </a:cubicBezTo>
                <a:cubicBezTo>
                  <a:pt x="2825" y="12176"/>
                  <a:pt x="2695" y="12274"/>
                  <a:pt x="2548" y="12274"/>
                </a:cubicBezTo>
                <a:lnTo>
                  <a:pt x="369" y="12274"/>
                </a:lnTo>
                <a:cubicBezTo>
                  <a:pt x="277" y="12274"/>
                  <a:pt x="203" y="12235"/>
                  <a:pt x="148" y="12176"/>
                </a:cubicBezTo>
                <a:cubicBezTo>
                  <a:pt x="92" y="12117"/>
                  <a:pt x="55" y="12038"/>
                  <a:pt x="55" y="11939"/>
                </a:cubicBezTo>
                <a:lnTo>
                  <a:pt x="55" y="5540"/>
                </a:lnTo>
                <a:cubicBezTo>
                  <a:pt x="55" y="5442"/>
                  <a:pt x="92" y="5363"/>
                  <a:pt x="148" y="5304"/>
                </a:cubicBezTo>
                <a:cubicBezTo>
                  <a:pt x="203" y="5245"/>
                  <a:pt x="277" y="5205"/>
                  <a:pt x="369" y="5205"/>
                </a:cubicBezTo>
                <a:lnTo>
                  <a:pt x="6775" y="5205"/>
                </a:lnTo>
                <a:cubicBezTo>
                  <a:pt x="6868" y="5205"/>
                  <a:pt x="6942" y="5245"/>
                  <a:pt x="6997" y="5304"/>
                </a:cubicBezTo>
                <a:cubicBezTo>
                  <a:pt x="7052" y="5363"/>
                  <a:pt x="7089" y="5442"/>
                  <a:pt x="7089" y="5540"/>
                </a:cubicBezTo>
                <a:lnTo>
                  <a:pt x="7089" y="7371"/>
                </a:lnTo>
                <a:cubicBezTo>
                  <a:pt x="7089" y="7470"/>
                  <a:pt x="7052" y="7548"/>
                  <a:pt x="6997" y="7607"/>
                </a:cubicBezTo>
                <a:cubicBezTo>
                  <a:pt x="6942" y="7667"/>
                  <a:pt x="6868" y="7706"/>
                  <a:pt x="6775" y="7706"/>
                </a:cubicBezTo>
                <a:lnTo>
                  <a:pt x="2769" y="7706"/>
                </a:lnTo>
                <a:lnTo>
                  <a:pt x="2769" y="9321"/>
                </a:lnTo>
                <a:cubicBezTo>
                  <a:pt x="3157" y="9104"/>
                  <a:pt x="3600" y="9005"/>
                  <a:pt x="4080" y="9005"/>
                </a:cubicBezTo>
                <a:cubicBezTo>
                  <a:pt x="4800" y="9005"/>
                  <a:pt x="5428" y="9202"/>
                  <a:pt x="5982" y="9596"/>
                </a:cubicBezTo>
                <a:cubicBezTo>
                  <a:pt x="6535" y="9990"/>
                  <a:pt x="6923" y="10522"/>
                  <a:pt x="7182" y="11191"/>
                </a:cubicBezTo>
                <a:cubicBezTo>
                  <a:pt x="7200" y="11270"/>
                  <a:pt x="7182" y="11349"/>
                  <a:pt x="7108" y="11388"/>
                </a:cubicBezTo>
                <a:cubicBezTo>
                  <a:pt x="7034" y="11408"/>
                  <a:pt x="6960" y="11388"/>
                  <a:pt x="6923" y="11309"/>
                </a:cubicBezTo>
                <a:cubicBezTo>
                  <a:pt x="6702" y="10699"/>
                  <a:pt x="6332" y="10207"/>
                  <a:pt x="5834" y="9852"/>
                </a:cubicBezTo>
                <a:cubicBezTo>
                  <a:pt x="5335" y="9498"/>
                  <a:pt x="4745" y="9321"/>
                  <a:pt x="4080" y="9321"/>
                </a:cubicBezTo>
                <a:cubicBezTo>
                  <a:pt x="3600" y="9321"/>
                  <a:pt x="3175" y="9439"/>
                  <a:pt x="2806" y="9675"/>
                </a:cubicBezTo>
                <a:cubicBezTo>
                  <a:pt x="2751" y="9734"/>
                  <a:pt x="2677" y="9734"/>
                  <a:pt x="2603" y="9695"/>
                </a:cubicBezTo>
                <a:cubicBezTo>
                  <a:pt x="2529" y="9655"/>
                  <a:pt x="2492" y="9596"/>
                  <a:pt x="2492" y="9498"/>
                </a:cubicBezTo>
                <a:lnTo>
                  <a:pt x="2492" y="7667"/>
                </a:lnTo>
                <a:cubicBezTo>
                  <a:pt x="2492" y="7529"/>
                  <a:pt x="2585" y="7450"/>
                  <a:pt x="2695" y="7450"/>
                </a:cubicBezTo>
                <a:lnTo>
                  <a:pt x="6775" y="7450"/>
                </a:lnTo>
                <a:cubicBezTo>
                  <a:pt x="6794" y="7450"/>
                  <a:pt x="6794" y="7450"/>
                  <a:pt x="6794" y="7430"/>
                </a:cubicBezTo>
                <a:cubicBezTo>
                  <a:pt x="6794" y="7430"/>
                  <a:pt x="6812" y="7411"/>
                  <a:pt x="6812" y="7411"/>
                </a:cubicBezTo>
                <a:lnTo>
                  <a:pt x="6812" y="5540"/>
                </a:lnTo>
                <a:cubicBezTo>
                  <a:pt x="6812" y="5520"/>
                  <a:pt x="6812" y="5520"/>
                  <a:pt x="6794" y="5520"/>
                </a:cubicBezTo>
                <a:cubicBezTo>
                  <a:pt x="6794" y="5520"/>
                  <a:pt x="6775" y="5501"/>
                  <a:pt x="6775" y="5501"/>
                </a:cubicBezTo>
                <a:lnTo>
                  <a:pt x="369" y="5501"/>
                </a:lnTo>
                <a:cubicBezTo>
                  <a:pt x="351" y="5501"/>
                  <a:pt x="351" y="5501"/>
                  <a:pt x="351" y="5520"/>
                </a:cubicBezTo>
                <a:cubicBezTo>
                  <a:pt x="351" y="5520"/>
                  <a:pt x="332" y="5540"/>
                  <a:pt x="332" y="5540"/>
                </a:cubicBezTo>
                <a:lnTo>
                  <a:pt x="332" y="11939"/>
                </a:lnTo>
                <a:cubicBezTo>
                  <a:pt x="332" y="11959"/>
                  <a:pt x="332" y="11959"/>
                  <a:pt x="351" y="11959"/>
                </a:cubicBezTo>
                <a:cubicBezTo>
                  <a:pt x="351" y="11959"/>
                  <a:pt x="369" y="11979"/>
                  <a:pt x="369" y="11979"/>
                </a:cubicBezTo>
                <a:lnTo>
                  <a:pt x="2548" y="11979"/>
                </a:lnTo>
                <a:cubicBezTo>
                  <a:pt x="2585" y="11979"/>
                  <a:pt x="2585" y="11979"/>
                  <a:pt x="2603" y="11920"/>
                </a:cubicBezTo>
                <a:cubicBezTo>
                  <a:pt x="2695" y="11703"/>
                  <a:pt x="2843" y="11526"/>
                  <a:pt x="3065" y="11388"/>
                </a:cubicBezTo>
                <a:cubicBezTo>
                  <a:pt x="3286" y="11270"/>
                  <a:pt x="3508" y="11191"/>
                  <a:pt x="3766" y="11191"/>
                </a:cubicBezTo>
                <a:cubicBezTo>
                  <a:pt x="3988" y="11191"/>
                  <a:pt x="4209" y="11250"/>
                  <a:pt x="4394" y="11368"/>
                </a:cubicBezTo>
                <a:cubicBezTo>
                  <a:pt x="4578" y="11486"/>
                  <a:pt x="4708" y="11664"/>
                  <a:pt x="4800" y="11880"/>
                </a:cubicBezTo>
                <a:cubicBezTo>
                  <a:pt x="4892" y="12097"/>
                  <a:pt x="4948" y="12372"/>
                  <a:pt x="4948" y="12688"/>
                </a:cubicBezTo>
                <a:cubicBezTo>
                  <a:pt x="4948" y="13022"/>
                  <a:pt x="4892" y="13318"/>
                  <a:pt x="4763" y="13534"/>
                </a:cubicBezTo>
                <a:cubicBezTo>
                  <a:pt x="4652" y="13751"/>
                  <a:pt x="4505" y="13948"/>
                  <a:pt x="4320" y="14066"/>
                </a:cubicBezTo>
                <a:cubicBezTo>
                  <a:pt x="4135" y="14184"/>
                  <a:pt x="3914" y="14243"/>
                  <a:pt x="3692" y="14243"/>
                </a:cubicBezTo>
                <a:cubicBezTo>
                  <a:pt x="3231" y="14243"/>
                  <a:pt x="2880" y="14007"/>
                  <a:pt x="2677" y="13534"/>
                </a:cubicBezTo>
                <a:cubicBezTo>
                  <a:pt x="2622" y="13436"/>
                  <a:pt x="2585" y="13337"/>
                  <a:pt x="2566" y="13259"/>
                </a:cubicBezTo>
                <a:cubicBezTo>
                  <a:pt x="2529" y="13199"/>
                  <a:pt x="2511" y="13199"/>
                  <a:pt x="2492" y="13199"/>
                </a:cubicBezTo>
                <a:lnTo>
                  <a:pt x="351" y="13199"/>
                </a:lnTo>
                <a:cubicBezTo>
                  <a:pt x="332" y="13199"/>
                  <a:pt x="314" y="13199"/>
                  <a:pt x="314" y="13199"/>
                </a:cubicBezTo>
                <a:cubicBezTo>
                  <a:pt x="314" y="13199"/>
                  <a:pt x="314" y="13199"/>
                  <a:pt x="314" y="13219"/>
                </a:cubicBezTo>
                <a:lnTo>
                  <a:pt x="314" y="13239"/>
                </a:lnTo>
                <a:cubicBezTo>
                  <a:pt x="369" y="13554"/>
                  <a:pt x="443" y="13849"/>
                  <a:pt x="535" y="14125"/>
                </a:cubicBezTo>
                <a:cubicBezTo>
                  <a:pt x="775" y="14735"/>
                  <a:pt x="1200" y="15247"/>
                  <a:pt x="1754" y="15602"/>
                </a:cubicBezTo>
                <a:cubicBezTo>
                  <a:pt x="2308" y="15956"/>
                  <a:pt x="3157" y="16192"/>
                  <a:pt x="3914" y="16192"/>
                </a:cubicBezTo>
                <a:cubicBezTo>
                  <a:pt x="3932" y="16192"/>
                  <a:pt x="3969" y="16192"/>
                  <a:pt x="3988" y="16212"/>
                </a:cubicBezTo>
                <a:lnTo>
                  <a:pt x="11502" y="20839"/>
                </a:lnTo>
                <a:cubicBezTo>
                  <a:pt x="12166" y="21253"/>
                  <a:pt x="12978" y="21253"/>
                  <a:pt x="13643" y="20839"/>
                </a:cubicBezTo>
                <a:lnTo>
                  <a:pt x="20252" y="16763"/>
                </a:lnTo>
                <a:cubicBezTo>
                  <a:pt x="20917" y="16350"/>
                  <a:pt x="21323" y="15602"/>
                  <a:pt x="21323" y="14794"/>
                </a:cubicBezTo>
                <a:lnTo>
                  <a:pt x="21323" y="6643"/>
                </a:lnTo>
                <a:cubicBezTo>
                  <a:pt x="21323" y="5835"/>
                  <a:pt x="20917" y="5067"/>
                  <a:pt x="20252" y="4674"/>
                </a:cubicBezTo>
                <a:lnTo>
                  <a:pt x="13643" y="598"/>
                </a:lnTo>
                <a:cubicBezTo>
                  <a:pt x="12978" y="184"/>
                  <a:pt x="12166" y="184"/>
                  <a:pt x="11502" y="598"/>
                </a:cubicBezTo>
                <a:cubicBezTo>
                  <a:pt x="11483" y="618"/>
                  <a:pt x="11465" y="618"/>
                  <a:pt x="11446" y="618"/>
                </a:cubicBezTo>
                <a:lnTo>
                  <a:pt x="5649" y="3945"/>
                </a:lnTo>
                <a:cubicBezTo>
                  <a:pt x="5575" y="3985"/>
                  <a:pt x="5502" y="3965"/>
                  <a:pt x="5465" y="3886"/>
                </a:cubicBezTo>
                <a:cubicBezTo>
                  <a:pt x="5428" y="3807"/>
                  <a:pt x="5446" y="3729"/>
                  <a:pt x="5520" y="3689"/>
                </a:cubicBezTo>
                <a:lnTo>
                  <a:pt x="11354" y="342"/>
                </a:lnTo>
                <a:cubicBezTo>
                  <a:pt x="11372" y="342"/>
                  <a:pt x="11391" y="322"/>
                  <a:pt x="11409" y="322"/>
                </a:cubicBezTo>
                <a:cubicBezTo>
                  <a:pt x="12148" y="-111"/>
                  <a:pt x="13052" y="-111"/>
                  <a:pt x="13791" y="342"/>
                </a:cubicBezTo>
                <a:lnTo>
                  <a:pt x="20400" y="4418"/>
                </a:lnTo>
                <a:cubicBezTo>
                  <a:pt x="21138" y="4871"/>
                  <a:pt x="21600" y="5737"/>
                  <a:pt x="21600" y="6643"/>
                </a:cubicBezTo>
                <a:lnTo>
                  <a:pt x="21600" y="14794"/>
                </a:lnTo>
                <a:cubicBezTo>
                  <a:pt x="21600" y="15700"/>
                  <a:pt x="21138" y="16566"/>
                  <a:pt x="20400" y="17019"/>
                </a:cubicBezTo>
                <a:lnTo>
                  <a:pt x="13791" y="21095"/>
                </a:lnTo>
                <a:cubicBezTo>
                  <a:pt x="13329" y="21371"/>
                  <a:pt x="12923" y="21489"/>
                  <a:pt x="12498" y="2148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1796201" y="2749837"/>
            <a:ext cx="18356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initiating &amp; Define Phase</a:t>
            </a: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4773133" y="2773525"/>
            <a:ext cx="1706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Phase for the project</a:t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7610107" y="2773525"/>
            <a:ext cx="16801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Phase for the 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3328416" y="4841831"/>
            <a:ext cx="17515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Phase for the project</a:t>
            </a: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6324551" y="4627734"/>
            <a:ext cx="18249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&amp; Closing Phase for the 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6324551" cy="163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67047" y="1058612"/>
            <a:ext cx="4142241" cy="6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Policy, </a:t>
            </a:r>
            <a:r>
              <a:rPr lang="en-US"/>
              <a:t>Agreement</a:t>
            </a:r>
            <a:r>
              <a:rPr lang="en-US"/>
              <a:t> &amp; Overview</a:t>
            </a: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11330" y="2184154"/>
            <a:ext cx="1611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Overview</a:t>
            </a: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511330" y="1814822"/>
            <a:ext cx="2482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and appreciation</a:t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511330" y="2599652"/>
            <a:ext cx="33931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graduation project Scope &amp; Objective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11330" y="3301602"/>
            <a:ext cx="33931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Pioneers (The team) Policy</a:t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739738" y="4433054"/>
            <a:ext cx="24829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Statement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957478" y="4802386"/>
            <a:ext cx="2036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Effect</a:t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957478" y="5180725"/>
            <a:ext cx="2157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Impact</a:t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411" y="748259"/>
            <a:ext cx="3272853" cy="185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5044" y="4023788"/>
            <a:ext cx="3407258" cy="192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5528" y="3019592"/>
            <a:ext cx="2938081" cy="293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3170" y="1473424"/>
            <a:ext cx="2857500" cy="160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3"/>
          <p:cNvGraphicFramePr/>
          <p:nvPr/>
        </p:nvGraphicFramePr>
        <p:xfrm>
          <a:off x="4927919" y="252457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{ECE0F35A-B7DE-4D5F-A5EE-E6AB7476B31F}</a:tableStyleId>
              </a:tblPr>
              <a:tblGrid>
                <a:gridCol w="2339975"/>
                <a:gridCol w="3672850"/>
              </a:tblGrid>
              <a:tr h="25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Inquiry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Details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Round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5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Track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Google Project Management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Instructor's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Dr. Haitham Salem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5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WhatsApp Group Code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NEXT73 _CAI1_ERP8_M1e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Provider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Next Academy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Number of Project Group Members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Project Group Name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Project Management Pioneers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74" name="Google Shape;1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4411" y="1999488"/>
            <a:ext cx="7097115" cy="279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/>
          <p:nvPr/>
        </p:nvSpPr>
        <p:spPr>
          <a:xfrm>
            <a:off x="4487206" y="280386"/>
            <a:ext cx="7285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September 7, 2024, the team created a WhatsApp group to collaborate on the project.</a:t>
            </a:r>
            <a:endParaRPr/>
          </a:p>
        </p:txBody>
      </p:sp>
      <p:pic>
        <p:nvPicPr>
          <p:cNvPr id="176" name="Google Shape;17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19439" y="1210758"/>
            <a:ext cx="4458322" cy="459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22227" y="100755"/>
            <a:ext cx="7737541" cy="640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2227" y="2257917"/>
            <a:ext cx="7859222" cy="182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51020" y="2216643"/>
            <a:ext cx="7840169" cy="234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80545" y="1760156"/>
            <a:ext cx="7440063" cy="356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67047" y="1058612"/>
            <a:ext cx="4142241" cy="6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/>
              <a:t>Project initiating &amp; Define Phase</a:t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205618" y="2163163"/>
            <a:ext cx="29286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Project Charter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05618" y="2630114"/>
            <a:ext cx="3433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Stakeholder Register</a:t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205618" y="3097065"/>
            <a:ext cx="26137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RACI Matrix</a:t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>
            <a:off x="205618" y="3564016"/>
            <a:ext cx="20660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SIPOC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9113" y="277678"/>
            <a:ext cx="7230484" cy="47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764" y="158060"/>
            <a:ext cx="7017181" cy="307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8405" y="3831852"/>
            <a:ext cx="6492875" cy="201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532" y="55971"/>
            <a:ext cx="7649643" cy="68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532" y="976624"/>
            <a:ext cx="7716327" cy="451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2847" y="705662"/>
            <a:ext cx="7849695" cy="529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3902" y="2135223"/>
            <a:ext cx="7230484" cy="26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1721" y="1039711"/>
            <a:ext cx="6492875" cy="501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00978" y="2468488"/>
            <a:ext cx="7573432" cy="21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12887" y="1521914"/>
            <a:ext cx="7563906" cy="42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/>
          <p:nvPr/>
        </p:nvSpPr>
        <p:spPr>
          <a:xfrm>
            <a:off x="0" y="1004054"/>
            <a:ext cx="4048937" cy="10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Measure Phase for the project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456495" y="3305140"/>
            <a:ext cx="34205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Data Analysis &amp; Dashboard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456495" y="2674358"/>
            <a:ext cx="2934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Data Collection</a:t>
            </a:r>
            <a:endParaRPr/>
          </a:p>
        </p:txBody>
      </p:sp>
      <p:graphicFrame>
        <p:nvGraphicFramePr>
          <p:cNvPr id="207" name="Google Shape;207;p5"/>
          <p:cNvGraphicFramePr/>
          <p:nvPr/>
        </p:nvGraphicFramePr>
        <p:xfrm>
          <a:off x="4275056" y="21865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{ECE0F35A-B7DE-4D5F-A5EE-E6AB7476B31F}</a:tableStyleId>
              </a:tblPr>
              <a:tblGrid>
                <a:gridCol w="1117725"/>
                <a:gridCol w="1313125"/>
                <a:gridCol w="1313125"/>
                <a:gridCol w="1043450"/>
                <a:gridCol w="1243200"/>
                <a:gridCol w="1243200"/>
              </a:tblGrid>
              <a:tr h="58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Month #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Week #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Total Order received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Perfect Orders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Missed Orders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Actual Lead time (Days)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  <a:tr h="221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0200" marL="60200"/>
                </a:tc>
              </a:tr>
            </a:tbl>
          </a:graphicData>
        </a:graphic>
      </p:graphicFrame>
      <p:graphicFrame>
        <p:nvGraphicFramePr>
          <p:cNvPr id="208" name="Google Shape;208;p5"/>
          <p:cNvGraphicFramePr/>
          <p:nvPr/>
        </p:nvGraphicFramePr>
        <p:xfrm>
          <a:off x="4340352" y="-1"/>
          <a:ext cx="3831241" cy="323697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209" name="Google Shape;2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6498" y="3712696"/>
            <a:ext cx="3975095" cy="305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2960" y="3913632"/>
            <a:ext cx="3579104" cy="27157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p5"/>
          <p:cNvGraphicFramePr/>
          <p:nvPr/>
        </p:nvGraphicFramePr>
        <p:xfrm>
          <a:off x="8297520" y="437764"/>
          <a:ext cx="3709983" cy="3155827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Phase for the project</a:t>
            </a:r>
            <a:endParaRPr/>
          </a:p>
        </p:txBody>
      </p:sp>
      <p:sp>
        <p:nvSpPr>
          <p:cNvPr id="217" name="Google Shape;217;p6"/>
          <p:cNvSpPr/>
          <p:nvPr/>
        </p:nvSpPr>
        <p:spPr>
          <a:xfrm>
            <a:off x="366126" y="2089080"/>
            <a:ext cx="3197863" cy="375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Fishbone Diagram</a:t>
            </a:r>
            <a:endParaRPr/>
          </a:p>
        </p:txBody>
      </p:sp>
      <p:sp>
        <p:nvSpPr>
          <p:cNvPr id="218" name="Google Shape;218;p6"/>
          <p:cNvSpPr/>
          <p:nvPr/>
        </p:nvSpPr>
        <p:spPr>
          <a:xfrm>
            <a:off x="366126" y="2509574"/>
            <a:ext cx="2879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SWOT Analysis</a:t>
            </a:r>
            <a:endParaRPr/>
          </a:p>
        </p:txBody>
      </p:sp>
      <p:sp>
        <p:nvSpPr>
          <p:cNvPr id="219" name="Google Shape;219;p6"/>
          <p:cNvSpPr/>
          <p:nvPr/>
        </p:nvSpPr>
        <p:spPr>
          <a:xfrm>
            <a:off x="366126" y="2930760"/>
            <a:ext cx="3601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Flow Chart for Process</a:t>
            </a:r>
            <a:endParaRPr/>
          </a:p>
        </p:txBody>
      </p:sp>
      <p:sp>
        <p:nvSpPr>
          <p:cNvPr id="220" name="Google Shape;220;p6"/>
          <p:cNvSpPr/>
          <p:nvPr/>
        </p:nvSpPr>
        <p:spPr>
          <a:xfrm>
            <a:off x="366126" y="3344342"/>
            <a:ext cx="2574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Activity List</a:t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>
            <a:off x="366126" y="3766220"/>
            <a:ext cx="30455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Activity Diagram</a:t>
            </a:r>
            <a:endParaRPr/>
          </a:p>
        </p:txBody>
      </p:sp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249" y="1475356"/>
            <a:ext cx="6232525" cy="364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6033" y="265176"/>
            <a:ext cx="8074064" cy="63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4427" y="695706"/>
            <a:ext cx="690562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7243" y="1199905"/>
            <a:ext cx="8011643" cy="44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3216" y="1820481"/>
            <a:ext cx="7030520" cy="380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 Phase for the project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162945" y="2073902"/>
            <a:ext cx="3380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Theory of constrain 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162945" y="2567678"/>
            <a:ext cx="26538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Gantt Chart </a:t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162945" y="3061454"/>
            <a:ext cx="3294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Net Work Diagram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162945" y="3536942"/>
            <a:ext cx="38859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Work Breakdown Structure </a:t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168941" y="4339828"/>
            <a:ext cx="3680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Objectives and Key Results (OKRs) </a:t>
            </a:r>
            <a:endParaRPr/>
          </a:p>
        </p:txBody>
      </p:sp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45" y="1175240"/>
            <a:ext cx="7354326" cy="44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5531" y="60199"/>
            <a:ext cx="7803524" cy="300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0366" y="3136392"/>
            <a:ext cx="7803524" cy="366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7261" y="49557"/>
            <a:ext cx="7440063" cy="325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6713" y="3340844"/>
            <a:ext cx="7430537" cy="345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17998" y="827629"/>
            <a:ext cx="7802064" cy="509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0" y="821174"/>
            <a:ext cx="4048937" cy="10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&amp; Closing Phase for the project</a:t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237664" y="2000750"/>
            <a:ext cx="35736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Setting Metrics &amp; KPIs</a:t>
            </a:r>
            <a:endParaRPr/>
          </a:p>
        </p:txBody>
      </p:sp>
      <p:sp>
        <p:nvSpPr>
          <p:cNvPr id="249" name="Google Shape;249;p8"/>
          <p:cNvSpPr/>
          <p:nvPr/>
        </p:nvSpPr>
        <p:spPr>
          <a:xfrm>
            <a:off x="237664" y="2511360"/>
            <a:ext cx="2894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# (3) Closing Project</a:t>
            </a:r>
            <a:endParaRPr/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8618" y="299043"/>
            <a:ext cx="7049484" cy="605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8618" y="927416"/>
            <a:ext cx="7162535" cy="500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lgerian"/>
              <a:buNone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THANK YOU </a:t>
            </a:r>
            <a:endParaRPr/>
          </a:p>
        </p:txBody>
      </p:sp>
      <p:sp>
        <p:nvSpPr>
          <p:cNvPr id="257" name="Google Shape;257;p9"/>
          <p:cNvSpPr/>
          <p:nvPr/>
        </p:nvSpPr>
        <p:spPr>
          <a:xfrm>
            <a:off x="4493398" y="1737360"/>
            <a:ext cx="35892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Pioneers Team</a:t>
            </a:r>
            <a:endParaRPr/>
          </a:p>
        </p:txBody>
      </p:sp>
    </p:spTree>
  </p:cSld>
  <p:clrMapOvr>
    <a:masterClrMapping/>
  </p:clrMapOvr>
</p:sld>
</file>

<file path=ppt/theme/_rels/themeOverride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/Relationships>
</file>

<file path=ppt/theme/_rels/themeOverride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/Relationships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Mesh">
    <a:maj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Mesh">
    <a:fillStyleLst>
      <a:solidFill>
        <a:schemeClr val="phClr"/>
      </a:solidFill>
      <a:gradFill rotWithShape="1">
        <a:gsLst>
          <a:gs pos="0">
            <a:schemeClr val="phClr">
              <a:tint val="60000"/>
              <a:lumMod val="110000"/>
            </a:schemeClr>
          </a:gs>
          <a:gs pos="100000">
            <a:schemeClr val="phClr">
              <a:tint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4000"/>
            </a:schemeClr>
          </a:gs>
          <a:gs pos="100000">
            <a:schemeClr val="phClr">
              <a:shade val="84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000000">
              <a:alpha val="5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64000"/>
              <a:lumMod val="98000"/>
            </a:schemeClr>
          </a:gs>
        </a:gsLst>
        <a:lin ang="5400000" scaled="0"/>
      </a:gradFill>
      <a:blipFill rotWithShape="1">
        <a:blip xmlns:r="http://schemas.openxmlformats.org/officeDocument/2006/relationships" r:embed="rId1">
          <a:duotone>
            <a:schemeClr val="phClr">
              <a:shade val="28000"/>
              <a:satMod val="94000"/>
              <a:lumMod val="20000"/>
            </a:schemeClr>
            <a:schemeClr val="phClr">
              <a:tint val="94000"/>
              <a:shade val="84000"/>
              <a:satMod val="148000"/>
              <a:lumMod val="114000"/>
            </a:schemeClr>
          </a:duotone>
        </a:blip>
        <a:stretch/>
      </a:blip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2024-10-25T12:05:00Z</dcterms:created>
  <dc:creator>Yousef Mohamed Agena</dc:creator>
</cp:coreProperties>
</file>